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9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3548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4843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111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951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383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004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493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2223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8704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10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520F5-16E2-436D-8156-B7874B0CF4AC}" type="datetimeFigureOut">
              <a:rPr lang="hr-HR" smtClean="0"/>
              <a:t>22.5.2023.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B07CC-BE4F-4041-8DB8-78CF7A6661F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0173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7412" y="407857"/>
            <a:ext cx="4683318" cy="976781"/>
          </a:xfrm>
        </p:spPr>
        <p:txBody>
          <a:bodyPr>
            <a:normAutofit/>
          </a:bodyPr>
          <a:lstStyle/>
          <a:p>
            <a:r>
              <a:rPr lang="hr-HR" sz="4800" b="1" dirty="0" smtClean="0"/>
              <a:t>Troskok s mjesta</a:t>
            </a:r>
            <a:endParaRPr lang="hr-HR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20354" y="2403944"/>
            <a:ext cx="6647291" cy="3633746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   </a:t>
            </a:r>
            <a:r>
              <a:rPr lang="hr-HR" sz="5400" b="1" dirty="0" err="1" smtClean="0"/>
              <a:t>Mia</a:t>
            </a:r>
            <a:r>
              <a:rPr lang="hr-HR" sz="5400" b="1" dirty="0" smtClean="0"/>
              <a:t> </a:t>
            </a:r>
            <a:r>
              <a:rPr lang="hr-HR" sz="5400" b="1" dirty="0" err="1" smtClean="0"/>
              <a:t>Lehpamer</a:t>
            </a:r>
            <a:endParaRPr lang="hr-HR" sz="5400" b="1" dirty="0" smtClean="0"/>
          </a:p>
          <a:p>
            <a:r>
              <a:rPr lang="hr-HR" sz="5400" b="1" dirty="0"/>
              <a:t> </a:t>
            </a:r>
            <a:r>
              <a:rPr lang="hr-HR" sz="5400" b="1" dirty="0" smtClean="0"/>
              <a:t> </a:t>
            </a:r>
            <a:r>
              <a:rPr lang="hr-HR" sz="5400" b="1" dirty="0" smtClean="0"/>
              <a:t>6,37 </a:t>
            </a:r>
            <a:r>
              <a:rPr lang="hr-HR" sz="5400" b="1" dirty="0" smtClean="0"/>
              <a:t>m</a:t>
            </a:r>
          </a:p>
          <a:p>
            <a:endParaRPr lang="hr-HR" dirty="0"/>
          </a:p>
          <a:p>
            <a:r>
              <a:rPr lang="hr-HR" sz="3600" dirty="0" smtClean="0"/>
              <a:t>Lipanj 2022.</a:t>
            </a:r>
            <a:endParaRPr lang="hr-H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8" y="2192240"/>
            <a:ext cx="619125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73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Troskok s mjesta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Troskok s mjesta</dc:title>
  <dc:creator>Martina Štibohar</dc:creator>
  <cp:lastModifiedBy>Martina Štibohar</cp:lastModifiedBy>
  <cp:revision>2</cp:revision>
  <dcterms:created xsi:type="dcterms:W3CDTF">2022-06-12T15:31:34Z</dcterms:created>
  <dcterms:modified xsi:type="dcterms:W3CDTF">2023-05-22T21:29:02Z</dcterms:modified>
</cp:coreProperties>
</file>