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62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32547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12888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53677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63250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347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3629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4801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37689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81291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5676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2800E-2E42-4D25-B8BA-4584052B2A2D}" type="datetimeFigureOut">
              <a:rPr lang="hr-HR" smtClean="0"/>
              <a:t>15.6.2023.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E221B-B589-4070-B499-1A9D5E4B3B9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6440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94706" y="340485"/>
            <a:ext cx="4611757" cy="1263028"/>
          </a:xfrm>
        </p:spPr>
        <p:txBody>
          <a:bodyPr>
            <a:normAutofit/>
          </a:bodyPr>
          <a:lstStyle/>
          <a:p>
            <a:r>
              <a:rPr lang="hr-HR" sz="4800" b="1" dirty="0" smtClean="0"/>
              <a:t>Bacanje </a:t>
            </a:r>
            <a:r>
              <a:rPr lang="hr-HR" sz="4800" b="1" dirty="0" err="1" smtClean="0"/>
              <a:t>vorteksa</a:t>
            </a:r>
            <a:endParaRPr lang="hr-H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2101" y="2425149"/>
            <a:ext cx="7309899" cy="3927944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    </a:t>
            </a:r>
            <a:r>
              <a:rPr lang="hr-HR" sz="5400" b="1" dirty="0" smtClean="0"/>
              <a:t>Antun Jurišić</a:t>
            </a:r>
            <a:endParaRPr lang="hr-HR" sz="5400" b="1" dirty="0" smtClean="0"/>
          </a:p>
          <a:p>
            <a:endParaRPr lang="hr-HR" sz="5400" b="1" dirty="0"/>
          </a:p>
          <a:p>
            <a:r>
              <a:rPr lang="hr-HR" sz="5400" b="1" dirty="0" smtClean="0"/>
              <a:t>    </a:t>
            </a:r>
            <a:r>
              <a:rPr lang="hr-HR" sz="5400" b="1" dirty="0" smtClean="0"/>
              <a:t>63</a:t>
            </a:r>
            <a:r>
              <a:rPr lang="hr-HR" sz="5400" b="1" dirty="0" smtClean="0"/>
              <a:t>,10 </a:t>
            </a:r>
            <a:r>
              <a:rPr lang="hr-HR" sz="5400" b="1" dirty="0" smtClean="0"/>
              <a:t>m</a:t>
            </a:r>
          </a:p>
          <a:p>
            <a:endParaRPr lang="hr-HR" dirty="0"/>
          </a:p>
          <a:p>
            <a:r>
              <a:rPr lang="hr-HR" sz="4000" dirty="0" smtClean="0"/>
              <a:t>     </a:t>
            </a:r>
            <a:r>
              <a:rPr lang="hr-HR" sz="4000" dirty="0" smtClean="0"/>
              <a:t> </a:t>
            </a:r>
            <a:r>
              <a:rPr lang="hr-HR" sz="4000" dirty="0" smtClean="0"/>
              <a:t>Lipanj </a:t>
            </a:r>
            <a:r>
              <a:rPr lang="hr-HR" sz="4000" dirty="0" smtClean="0"/>
              <a:t>2023.</a:t>
            </a:r>
            <a:endParaRPr lang="hr-HR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83" y="2516588"/>
            <a:ext cx="5769002" cy="3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Bacanje vorteksa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Bacanje vorteksa</dc:title>
  <dc:creator>Martina Štibohar</dc:creator>
  <cp:lastModifiedBy>Martina Štibohar</cp:lastModifiedBy>
  <cp:revision>3</cp:revision>
  <dcterms:created xsi:type="dcterms:W3CDTF">2022-06-14T09:01:24Z</dcterms:created>
  <dcterms:modified xsi:type="dcterms:W3CDTF">2023-06-15T19:50:19Z</dcterms:modified>
</cp:coreProperties>
</file>