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88" d="100"/>
          <a:sy n="88" d="100"/>
        </p:scale>
        <p:origin x="40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BB4DD-50C8-4F61-9A57-D16C9FB77597}" type="datetimeFigureOut">
              <a:rPr lang="hr-HR" smtClean="0"/>
              <a:t>30.5.2023.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813C1-DA3F-4A6C-BC59-C49A457EBB9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11084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BB4DD-50C8-4F61-9A57-D16C9FB77597}" type="datetimeFigureOut">
              <a:rPr lang="hr-HR" smtClean="0"/>
              <a:t>30.5.2023.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813C1-DA3F-4A6C-BC59-C49A457EBB9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81898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BB4DD-50C8-4F61-9A57-D16C9FB77597}" type="datetimeFigureOut">
              <a:rPr lang="hr-HR" smtClean="0"/>
              <a:t>30.5.2023.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813C1-DA3F-4A6C-BC59-C49A457EBB9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02147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BB4DD-50C8-4F61-9A57-D16C9FB77597}" type="datetimeFigureOut">
              <a:rPr lang="hr-HR" smtClean="0"/>
              <a:t>30.5.2023.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813C1-DA3F-4A6C-BC59-C49A457EBB9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70335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BB4DD-50C8-4F61-9A57-D16C9FB77597}" type="datetimeFigureOut">
              <a:rPr lang="hr-HR" smtClean="0"/>
              <a:t>30.5.2023.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813C1-DA3F-4A6C-BC59-C49A457EBB9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22459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BB4DD-50C8-4F61-9A57-D16C9FB77597}" type="datetimeFigureOut">
              <a:rPr lang="hr-HR" smtClean="0"/>
              <a:t>30.5.2023.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813C1-DA3F-4A6C-BC59-C49A457EBB9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06041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BB4DD-50C8-4F61-9A57-D16C9FB77597}" type="datetimeFigureOut">
              <a:rPr lang="hr-HR" smtClean="0"/>
              <a:t>30.5.2023.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813C1-DA3F-4A6C-BC59-C49A457EBB9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83226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BB4DD-50C8-4F61-9A57-D16C9FB77597}" type="datetimeFigureOut">
              <a:rPr lang="hr-HR" smtClean="0"/>
              <a:t>30.5.2023.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813C1-DA3F-4A6C-BC59-C49A457EBB9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24262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BB4DD-50C8-4F61-9A57-D16C9FB77597}" type="datetimeFigureOut">
              <a:rPr lang="hr-HR" smtClean="0"/>
              <a:t>30.5.2023.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813C1-DA3F-4A6C-BC59-C49A457EBB9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80372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BB4DD-50C8-4F61-9A57-D16C9FB77597}" type="datetimeFigureOut">
              <a:rPr lang="hr-HR" smtClean="0"/>
              <a:t>30.5.2023.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813C1-DA3F-4A6C-BC59-C49A457EBB9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50351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BB4DD-50C8-4F61-9A57-D16C9FB77597}" type="datetimeFigureOut">
              <a:rPr lang="hr-HR" smtClean="0"/>
              <a:t>30.5.2023.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813C1-DA3F-4A6C-BC59-C49A457EBB9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64927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6BB4DD-50C8-4F61-9A57-D16C9FB77597}" type="datetimeFigureOut">
              <a:rPr lang="hr-HR" smtClean="0"/>
              <a:t>30.5.2023.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7813C1-DA3F-4A6C-BC59-C49A457EBB9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68458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18479" y="312373"/>
            <a:ext cx="4420924" cy="1144988"/>
          </a:xfrm>
        </p:spPr>
        <p:txBody>
          <a:bodyPr>
            <a:normAutofit/>
          </a:bodyPr>
          <a:lstStyle/>
          <a:p>
            <a:r>
              <a:rPr lang="hr-HR" sz="4800" b="1" dirty="0" smtClean="0"/>
              <a:t>40 m - sprint</a:t>
            </a:r>
            <a:endParaRPr lang="hr-HR" sz="4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43626" y="2255520"/>
            <a:ext cx="4850296" cy="3904091"/>
          </a:xfrm>
        </p:spPr>
        <p:txBody>
          <a:bodyPr>
            <a:normAutofit fontScale="70000" lnSpcReduction="20000"/>
          </a:bodyPr>
          <a:lstStyle/>
          <a:p>
            <a:r>
              <a:rPr lang="hr-HR" sz="7000" b="1" dirty="0" smtClean="0"/>
              <a:t>Noa </a:t>
            </a:r>
            <a:r>
              <a:rPr lang="hr-HR" sz="7000" b="1" dirty="0" err="1" smtClean="0"/>
              <a:t>Tandarić</a:t>
            </a:r>
            <a:endParaRPr lang="hr-HR" sz="7000" b="1" dirty="0" smtClean="0"/>
          </a:p>
          <a:p>
            <a:r>
              <a:rPr lang="hr-HR" sz="3200" b="1" dirty="0"/>
              <a:t>i</a:t>
            </a:r>
            <a:endParaRPr lang="hr-HR" sz="3200" b="1" dirty="0" smtClean="0"/>
          </a:p>
          <a:p>
            <a:r>
              <a:rPr lang="hr-HR" sz="6400" b="1" dirty="0" smtClean="0"/>
              <a:t>Antun Jurišić</a:t>
            </a:r>
            <a:endParaRPr lang="hr-HR" sz="6400" b="1" dirty="0" smtClean="0"/>
          </a:p>
          <a:p>
            <a:endParaRPr lang="hr-HR" sz="7000" b="1" dirty="0"/>
          </a:p>
          <a:p>
            <a:r>
              <a:rPr lang="hr-HR" sz="7000" b="1" dirty="0" smtClean="0"/>
              <a:t>6.01 s</a:t>
            </a:r>
          </a:p>
          <a:p>
            <a:endParaRPr lang="hr-HR" dirty="0"/>
          </a:p>
          <a:p>
            <a:r>
              <a:rPr lang="hr-HR" sz="3900" dirty="0" smtClean="0"/>
              <a:t>l</a:t>
            </a:r>
            <a:r>
              <a:rPr lang="hr-HR" sz="3900" dirty="0" smtClean="0"/>
              <a:t>ipanj </a:t>
            </a:r>
            <a:r>
              <a:rPr lang="hr-HR" sz="3900" dirty="0" smtClean="0"/>
              <a:t>2022</a:t>
            </a:r>
            <a:r>
              <a:rPr lang="hr-HR" sz="3900" dirty="0" smtClean="0"/>
              <a:t>./svibanj 2023.</a:t>
            </a:r>
            <a:endParaRPr lang="hr-HR" sz="39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912" y="2255520"/>
            <a:ext cx="5595831" cy="359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3429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17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40 m - sprint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40 m - sprint</dc:title>
  <dc:creator>Martina Štibohar</dc:creator>
  <cp:lastModifiedBy>Martina Štibohar</cp:lastModifiedBy>
  <cp:revision>4</cp:revision>
  <dcterms:created xsi:type="dcterms:W3CDTF">2022-06-12T15:20:24Z</dcterms:created>
  <dcterms:modified xsi:type="dcterms:W3CDTF">2023-05-30T19:54:41Z</dcterms:modified>
</cp:coreProperties>
</file>