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533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0367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711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679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43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599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3811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320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351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361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4244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85934-A586-4E6F-84E8-17720904DE32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C04C-6203-4300-86CF-DA8712009C9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516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6950" y="704352"/>
            <a:ext cx="3448216" cy="841609"/>
          </a:xfrm>
        </p:spPr>
        <p:txBody>
          <a:bodyPr>
            <a:noAutofit/>
          </a:bodyPr>
          <a:lstStyle/>
          <a:p>
            <a:r>
              <a:rPr lang="hr-HR" sz="5000" b="1" dirty="0" smtClean="0"/>
              <a:t>40 m - sprint</a:t>
            </a:r>
            <a:endParaRPr lang="hr-HR" sz="5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8209" y="2530030"/>
            <a:ext cx="4611757" cy="3482671"/>
          </a:xfrm>
        </p:spPr>
        <p:txBody>
          <a:bodyPr>
            <a:normAutofit fontScale="40000" lnSpcReduction="20000"/>
          </a:bodyPr>
          <a:lstStyle/>
          <a:p>
            <a:r>
              <a:rPr lang="hr-HR" sz="16600" b="1" dirty="0" smtClean="0"/>
              <a:t>Dora </a:t>
            </a:r>
            <a:r>
              <a:rPr lang="hr-HR" sz="16600" b="1" dirty="0" err="1" smtClean="0"/>
              <a:t>Runtas</a:t>
            </a:r>
            <a:endParaRPr lang="hr-HR" sz="16600" b="1" dirty="0" smtClean="0"/>
          </a:p>
          <a:p>
            <a:endParaRPr lang="hr-HR" sz="16600" b="1" dirty="0"/>
          </a:p>
          <a:p>
            <a:r>
              <a:rPr lang="hr-HR" sz="16600" b="1" dirty="0" smtClean="0"/>
              <a:t>6,82 s</a:t>
            </a:r>
          </a:p>
          <a:p>
            <a:endParaRPr lang="hr-HR" dirty="0"/>
          </a:p>
          <a:p>
            <a:endParaRPr lang="hr-HR" dirty="0" smtClean="0"/>
          </a:p>
          <a:p>
            <a:r>
              <a:rPr lang="hr-HR" sz="9000" dirty="0" smtClean="0"/>
              <a:t>Lipanj 2021.</a:t>
            </a:r>
            <a:endParaRPr lang="hr-HR" sz="9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36" y="2530030"/>
            <a:ext cx="6345141" cy="381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0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40 m - sprint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 m - sprint</dc:title>
  <dc:creator>Martina Štibohar</dc:creator>
  <cp:lastModifiedBy>Martina Štibohar</cp:lastModifiedBy>
  <cp:revision>2</cp:revision>
  <dcterms:created xsi:type="dcterms:W3CDTF">2022-06-12T15:12:31Z</dcterms:created>
  <dcterms:modified xsi:type="dcterms:W3CDTF">2023-05-24T15:16:57Z</dcterms:modified>
</cp:coreProperties>
</file>