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5283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170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7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538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71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890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27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668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88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024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5445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979CE-B4E7-4863-A38A-7D4B2186694E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6D029-C77B-48C4-A200-A1CF68C409B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765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6072" y="676618"/>
            <a:ext cx="3662900" cy="644055"/>
          </a:xfrm>
        </p:spPr>
        <p:txBody>
          <a:bodyPr>
            <a:normAutofit fontScale="90000"/>
          </a:bodyPr>
          <a:lstStyle/>
          <a:p>
            <a:r>
              <a:rPr lang="hr-HR" sz="4800" b="1" dirty="0" smtClean="0"/>
              <a:t>Skok</a:t>
            </a:r>
            <a:r>
              <a:rPr lang="hr-HR" sz="4800" dirty="0" smtClean="0"/>
              <a:t> </a:t>
            </a:r>
            <a:r>
              <a:rPr lang="hr-HR" sz="4800" b="1" dirty="0" smtClean="0"/>
              <a:t>u dalj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7475" y="2141931"/>
            <a:ext cx="6554525" cy="4118774"/>
          </a:xfrm>
        </p:spPr>
        <p:txBody>
          <a:bodyPr>
            <a:normAutofit/>
          </a:bodyPr>
          <a:lstStyle/>
          <a:p>
            <a:endParaRPr lang="hr-HR" sz="5400" b="1" dirty="0" smtClean="0"/>
          </a:p>
          <a:p>
            <a:r>
              <a:rPr lang="hr-HR" sz="5400" b="1" dirty="0" smtClean="0"/>
              <a:t>    </a:t>
            </a:r>
            <a:r>
              <a:rPr lang="hr-HR" sz="5400" b="1" dirty="0" err="1" smtClean="0"/>
              <a:t>Mia</a:t>
            </a:r>
            <a:r>
              <a:rPr lang="hr-HR" sz="5400" b="1" dirty="0" smtClean="0"/>
              <a:t> </a:t>
            </a:r>
            <a:r>
              <a:rPr lang="hr-HR" sz="5400" b="1" dirty="0" err="1" smtClean="0"/>
              <a:t>Lehpamer</a:t>
            </a:r>
            <a:endParaRPr lang="hr-HR" sz="5400" b="1" dirty="0"/>
          </a:p>
          <a:p>
            <a:r>
              <a:rPr lang="hr-HR" sz="5400" b="1" smtClean="0"/>
              <a:t>3,28 m</a:t>
            </a:r>
            <a:endParaRPr lang="hr-HR" sz="5400" b="1" dirty="0" smtClean="0"/>
          </a:p>
          <a:p>
            <a:endParaRPr lang="hr-HR" dirty="0"/>
          </a:p>
          <a:p>
            <a:r>
              <a:rPr lang="hr-HR" sz="3600" dirty="0" smtClean="0"/>
              <a:t>Svibanj 2023.</a:t>
            </a:r>
            <a:endParaRPr lang="hr-HR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43" y="2141931"/>
            <a:ext cx="6476171" cy="428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35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Skok u dalj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Skok u dalj</dc:title>
  <dc:creator>Martina Štibohar</dc:creator>
  <cp:lastModifiedBy>Martina Štibohar</cp:lastModifiedBy>
  <cp:revision>3</cp:revision>
  <dcterms:created xsi:type="dcterms:W3CDTF">2022-06-13T07:17:51Z</dcterms:created>
  <dcterms:modified xsi:type="dcterms:W3CDTF">2023-05-24T15:17:40Z</dcterms:modified>
</cp:coreProperties>
</file>