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88" d="100"/>
          <a:sy n="88" d="100"/>
        </p:scale>
        <p:origin x="403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40510-0801-47E1-9E37-DE1A933E3DEA}" type="datetimeFigureOut">
              <a:rPr lang="hr-HR" smtClean="0"/>
              <a:t>24.5.2023.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16483-6EA2-4C7C-9B04-C385AB6100D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220503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40510-0801-47E1-9E37-DE1A933E3DEA}" type="datetimeFigureOut">
              <a:rPr lang="hr-HR" smtClean="0"/>
              <a:t>24.5.2023.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16483-6EA2-4C7C-9B04-C385AB6100D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5226426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40510-0801-47E1-9E37-DE1A933E3DEA}" type="datetimeFigureOut">
              <a:rPr lang="hr-HR" smtClean="0"/>
              <a:t>24.5.2023.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16483-6EA2-4C7C-9B04-C385AB6100D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653112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40510-0801-47E1-9E37-DE1A933E3DEA}" type="datetimeFigureOut">
              <a:rPr lang="hr-HR" smtClean="0"/>
              <a:t>24.5.2023.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16483-6EA2-4C7C-9B04-C385AB6100D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8077832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40510-0801-47E1-9E37-DE1A933E3DEA}" type="datetimeFigureOut">
              <a:rPr lang="hr-HR" smtClean="0"/>
              <a:t>24.5.2023.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16483-6EA2-4C7C-9B04-C385AB6100D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400737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40510-0801-47E1-9E37-DE1A933E3DEA}" type="datetimeFigureOut">
              <a:rPr lang="hr-HR" smtClean="0"/>
              <a:t>24.5.2023.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16483-6EA2-4C7C-9B04-C385AB6100D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1570971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40510-0801-47E1-9E37-DE1A933E3DEA}" type="datetimeFigureOut">
              <a:rPr lang="hr-HR" smtClean="0"/>
              <a:t>24.5.2023.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16483-6EA2-4C7C-9B04-C385AB6100D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3104802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40510-0801-47E1-9E37-DE1A933E3DEA}" type="datetimeFigureOut">
              <a:rPr lang="hr-HR" smtClean="0"/>
              <a:t>24.5.2023.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16483-6EA2-4C7C-9B04-C385AB6100D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56230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40510-0801-47E1-9E37-DE1A933E3DEA}" type="datetimeFigureOut">
              <a:rPr lang="hr-HR" smtClean="0"/>
              <a:t>24.5.2023.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16483-6EA2-4C7C-9B04-C385AB6100D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4631582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40510-0801-47E1-9E37-DE1A933E3DEA}" type="datetimeFigureOut">
              <a:rPr lang="hr-HR" smtClean="0"/>
              <a:t>24.5.2023.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16483-6EA2-4C7C-9B04-C385AB6100D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67817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40510-0801-47E1-9E37-DE1A933E3DEA}" type="datetimeFigureOut">
              <a:rPr lang="hr-HR" smtClean="0"/>
              <a:t>24.5.2023.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16483-6EA2-4C7C-9B04-C385AB6100D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057627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140510-0801-47E1-9E37-DE1A933E3DEA}" type="datetimeFigureOut">
              <a:rPr lang="hr-HR" smtClean="0"/>
              <a:t>24.5.2023.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116483-6EA2-4C7C-9B04-C385AB6100D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5385358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92049" y="598621"/>
            <a:ext cx="5104737" cy="954157"/>
          </a:xfrm>
        </p:spPr>
        <p:txBody>
          <a:bodyPr>
            <a:normAutofit/>
          </a:bodyPr>
          <a:lstStyle/>
          <a:p>
            <a:r>
              <a:rPr lang="hr-HR" sz="4800" b="1" dirty="0" smtClean="0"/>
              <a:t>Bacanje </a:t>
            </a:r>
            <a:r>
              <a:rPr lang="hr-HR" sz="4800" b="1" dirty="0" err="1" smtClean="0"/>
              <a:t>vorteksa</a:t>
            </a:r>
            <a:endParaRPr lang="hr-HR" sz="48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265627" y="2266123"/>
            <a:ext cx="5542059" cy="4142628"/>
          </a:xfrm>
        </p:spPr>
        <p:txBody>
          <a:bodyPr>
            <a:normAutofit/>
          </a:bodyPr>
          <a:lstStyle/>
          <a:p>
            <a:r>
              <a:rPr lang="hr-HR" sz="5400" b="1" dirty="0" smtClean="0"/>
              <a:t>   Elena Vojak</a:t>
            </a:r>
          </a:p>
          <a:p>
            <a:endParaRPr lang="hr-HR" sz="5400" b="1" dirty="0"/>
          </a:p>
          <a:p>
            <a:r>
              <a:rPr lang="hr-HR" sz="5400" b="1" dirty="0" smtClean="0"/>
              <a:t>     35,00 m</a:t>
            </a:r>
          </a:p>
          <a:p>
            <a:endParaRPr lang="hr-HR" dirty="0"/>
          </a:p>
          <a:p>
            <a:r>
              <a:rPr lang="hr-HR" sz="3600" dirty="0" smtClean="0"/>
              <a:t>       Lipanj 2021.</a:t>
            </a:r>
            <a:endParaRPr lang="hr-HR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915" y="2266123"/>
            <a:ext cx="6562193" cy="3902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8416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Bacanje vorteksa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Bacanje vorteksa</dc:title>
  <dc:creator>Martina Štibohar</dc:creator>
  <cp:lastModifiedBy>Martina Štibohar</cp:lastModifiedBy>
  <cp:revision>2</cp:revision>
  <dcterms:created xsi:type="dcterms:W3CDTF">2022-06-14T09:05:47Z</dcterms:created>
  <dcterms:modified xsi:type="dcterms:W3CDTF">2023-05-24T15:18:07Z</dcterms:modified>
</cp:coreProperties>
</file>