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25" autoAdjust="0"/>
    <p:restoredTop sz="94660"/>
  </p:normalViewPr>
  <p:slideViewPr>
    <p:cSldViewPr snapToGrid="0">
      <p:cViewPr varScale="1">
        <p:scale>
          <a:sx n="88" d="100"/>
          <a:sy n="88" d="100"/>
        </p:scale>
        <p:origin x="94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25192-B02E-4C7D-A66F-9463151674BE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F3DF1-4ACF-4A06-BE9D-73F757A4FBB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55087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25192-B02E-4C7D-A66F-9463151674BE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F3DF1-4ACF-4A06-BE9D-73F757A4FBB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34013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25192-B02E-4C7D-A66F-9463151674BE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F3DF1-4ACF-4A06-BE9D-73F757A4FBB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99355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25192-B02E-4C7D-A66F-9463151674BE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F3DF1-4ACF-4A06-BE9D-73F757A4FBB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49970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25192-B02E-4C7D-A66F-9463151674BE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F3DF1-4ACF-4A06-BE9D-73F757A4FBB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02554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25192-B02E-4C7D-A66F-9463151674BE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F3DF1-4ACF-4A06-BE9D-73F757A4FBB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53569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25192-B02E-4C7D-A66F-9463151674BE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F3DF1-4ACF-4A06-BE9D-73F757A4FBB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23664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25192-B02E-4C7D-A66F-9463151674BE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F3DF1-4ACF-4A06-BE9D-73F757A4FBB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04997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25192-B02E-4C7D-A66F-9463151674BE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F3DF1-4ACF-4A06-BE9D-73F757A4FBB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4626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25192-B02E-4C7D-A66F-9463151674BE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F3DF1-4ACF-4A06-BE9D-73F757A4FBB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90001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25192-B02E-4C7D-A66F-9463151674BE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F3DF1-4ACF-4A06-BE9D-73F757A4FBB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558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25192-B02E-4C7D-A66F-9463151674BE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F3DF1-4ACF-4A06-BE9D-73F757A4FBB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11862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2916" y="138202"/>
            <a:ext cx="5550010" cy="1280160"/>
          </a:xfrm>
        </p:spPr>
        <p:txBody>
          <a:bodyPr>
            <a:normAutofit/>
          </a:bodyPr>
          <a:lstStyle/>
          <a:p>
            <a:r>
              <a:rPr lang="hr-HR" sz="4800" b="1" dirty="0" smtClean="0"/>
              <a:t>Troskok s mjesta</a:t>
            </a:r>
            <a:endParaRPr lang="hr-HR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05304" y="2168687"/>
            <a:ext cx="5748792" cy="4071067"/>
          </a:xfrm>
        </p:spPr>
        <p:txBody>
          <a:bodyPr>
            <a:normAutofit/>
          </a:bodyPr>
          <a:lstStyle/>
          <a:p>
            <a:r>
              <a:rPr lang="hr-HR" sz="5400" b="1" dirty="0" smtClean="0"/>
              <a:t>   Gabrijel Fresl</a:t>
            </a:r>
            <a:endParaRPr lang="hr-HR" sz="5400" b="1" dirty="0" smtClean="0"/>
          </a:p>
          <a:p>
            <a:r>
              <a:rPr lang="hr-HR" sz="5400" b="1" dirty="0"/>
              <a:t> </a:t>
            </a:r>
            <a:r>
              <a:rPr lang="hr-HR" sz="5400" b="1" dirty="0" smtClean="0"/>
              <a:t>  </a:t>
            </a:r>
            <a:r>
              <a:rPr lang="hr-HR" sz="5400" b="1" dirty="0" smtClean="0"/>
              <a:t>7,14 </a:t>
            </a:r>
            <a:r>
              <a:rPr lang="hr-HR" sz="5400" b="1" dirty="0" smtClean="0"/>
              <a:t>m</a:t>
            </a:r>
          </a:p>
          <a:p>
            <a:endParaRPr lang="hr-HR" dirty="0"/>
          </a:p>
          <a:p>
            <a:r>
              <a:rPr lang="hr-HR" sz="3600" dirty="0" smtClean="0"/>
              <a:t>Svib</a:t>
            </a:r>
            <a:r>
              <a:rPr lang="hr-HR" sz="3600" dirty="0" smtClean="0"/>
              <a:t>anj 2023.</a:t>
            </a:r>
            <a:endParaRPr lang="hr-HR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628" y="2081665"/>
            <a:ext cx="6410959" cy="4245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739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Troskok s mjesta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Troskok s mjesta</dc:title>
  <dc:creator>Martina Štibohar</dc:creator>
  <cp:lastModifiedBy>Martina Štibohar</cp:lastModifiedBy>
  <cp:revision>2</cp:revision>
  <dcterms:created xsi:type="dcterms:W3CDTF">2022-06-12T15:26:34Z</dcterms:created>
  <dcterms:modified xsi:type="dcterms:W3CDTF">2023-05-22T21:28:18Z</dcterms:modified>
</cp:coreProperties>
</file>