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8" d="100"/>
          <a:sy n="88" d="100"/>
        </p:scale>
        <p:origin x="403"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hr-H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hr-HR"/>
          </a:p>
        </p:txBody>
      </p:sp>
      <p:sp>
        <p:nvSpPr>
          <p:cNvPr id="4" name="Date Placeholder 3"/>
          <p:cNvSpPr>
            <a:spLocks noGrp="1"/>
          </p:cNvSpPr>
          <p:nvPr>
            <p:ph type="dt" sz="half" idx="10"/>
          </p:nvPr>
        </p:nvSpPr>
        <p:spPr/>
        <p:txBody>
          <a:bodyPr/>
          <a:lstStyle/>
          <a:p>
            <a:fld id="{A747A4C8-EB47-457D-A7CA-AD96CC93D40C}" type="datetimeFigureOut">
              <a:rPr lang="hr-HR" smtClean="0"/>
              <a:t>24.5.2023.</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2451319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A747A4C8-EB47-457D-A7CA-AD96CC93D40C}" type="datetimeFigureOut">
              <a:rPr lang="hr-HR" smtClean="0"/>
              <a:t>24.5.2023.</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2665720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A747A4C8-EB47-457D-A7CA-AD96CC93D40C}" type="datetimeFigureOut">
              <a:rPr lang="hr-HR" smtClean="0"/>
              <a:t>24.5.2023.</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650656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A747A4C8-EB47-457D-A7CA-AD96CC93D40C}" type="datetimeFigureOut">
              <a:rPr lang="hr-HR" smtClean="0"/>
              <a:t>24.5.2023.</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2148212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hr-H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747A4C8-EB47-457D-A7CA-AD96CC93D40C}" type="datetimeFigureOut">
              <a:rPr lang="hr-HR" smtClean="0"/>
              <a:t>24.5.2023.</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926405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Date Placeholder 4"/>
          <p:cNvSpPr>
            <a:spLocks noGrp="1"/>
          </p:cNvSpPr>
          <p:nvPr>
            <p:ph type="dt" sz="half" idx="10"/>
          </p:nvPr>
        </p:nvSpPr>
        <p:spPr/>
        <p:txBody>
          <a:bodyPr/>
          <a:lstStyle/>
          <a:p>
            <a:fld id="{A747A4C8-EB47-457D-A7CA-AD96CC93D40C}" type="datetimeFigureOut">
              <a:rPr lang="hr-HR" smtClean="0"/>
              <a:t>24.5.2023.</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3153800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hr-H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Date Placeholder 6"/>
          <p:cNvSpPr>
            <a:spLocks noGrp="1"/>
          </p:cNvSpPr>
          <p:nvPr>
            <p:ph type="dt" sz="half" idx="10"/>
          </p:nvPr>
        </p:nvSpPr>
        <p:spPr/>
        <p:txBody>
          <a:bodyPr/>
          <a:lstStyle/>
          <a:p>
            <a:fld id="{A747A4C8-EB47-457D-A7CA-AD96CC93D40C}" type="datetimeFigureOut">
              <a:rPr lang="hr-HR" smtClean="0"/>
              <a:t>24.5.2023.</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1434966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Date Placeholder 2"/>
          <p:cNvSpPr>
            <a:spLocks noGrp="1"/>
          </p:cNvSpPr>
          <p:nvPr>
            <p:ph type="dt" sz="half" idx="10"/>
          </p:nvPr>
        </p:nvSpPr>
        <p:spPr/>
        <p:txBody>
          <a:bodyPr/>
          <a:lstStyle/>
          <a:p>
            <a:fld id="{A747A4C8-EB47-457D-A7CA-AD96CC93D40C}" type="datetimeFigureOut">
              <a:rPr lang="hr-HR" smtClean="0"/>
              <a:t>24.5.2023.</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1171355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47A4C8-EB47-457D-A7CA-AD96CC93D40C}" type="datetimeFigureOut">
              <a:rPr lang="hr-HR" smtClean="0"/>
              <a:t>24.5.2023.</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4065983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hr-H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747A4C8-EB47-457D-A7CA-AD96CC93D40C}" type="datetimeFigureOut">
              <a:rPr lang="hr-HR" smtClean="0"/>
              <a:t>24.5.2023.</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3599194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hr-H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747A4C8-EB47-457D-A7CA-AD96CC93D40C}" type="datetimeFigureOut">
              <a:rPr lang="hr-HR" smtClean="0"/>
              <a:t>24.5.2023.</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34FF1300-7A60-4D83-8F57-741E886B41A4}" type="slidenum">
              <a:rPr lang="hr-HR" smtClean="0"/>
              <a:t>‹#›</a:t>
            </a:fld>
            <a:endParaRPr lang="hr-HR"/>
          </a:p>
        </p:txBody>
      </p:sp>
    </p:spTree>
    <p:extLst>
      <p:ext uri="{BB962C8B-B14F-4D97-AF65-F5344CB8AC3E}">
        <p14:creationId xmlns:p14="http://schemas.microsoft.com/office/powerpoint/2010/main" val="3760970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hr-H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7A4C8-EB47-457D-A7CA-AD96CC93D40C}" type="datetimeFigureOut">
              <a:rPr lang="hr-HR" smtClean="0"/>
              <a:t>24.5.2023.</a:t>
            </a:fld>
            <a:endParaRPr lang="hr-H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FF1300-7A60-4D83-8F57-741E886B41A4}" type="slidenum">
              <a:rPr lang="hr-HR" smtClean="0"/>
              <a:t>‹#›</a:t>
            </a:fld>
            <a:endParaRPr lang="hr-HR"/>
          </a:p>
        </p:txBody>
      </p:sp>
    </p:spTree>
    <p:extLst>
      <p:ext uri="{BB962C8B-B14F-4D97-AF65-F5344CB8AC3E}">
        <p14:creationId xmlns:p14="http://schemas.microsoft.com/office/powerpoint/2010/main" val="2278260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OKYO, JAPAN - AUGUST 02: Winny Chebet of Team Kenya, Freweyni Gebreezibeher of Team Ethiopia, Laura Muir of Team Great Britain and Gabriela Debues-Stafford of Team Canada compete in round one of the Women's 1500m heats on day ten of the Tokyo 2020 Olympic Games at Olympic Stadium on August 02, 2021 in Tokyo, Japan. (Photo by Ryan Pierse/Getty 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29" y="2332774"/>
            <a:ext cx="6016028" cy="38575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319101" y="549020"/>
            <a:ext cx="5009322" cy="858740"/>
          </a:xfrm>
        </p:spPr>
        <p:txBody>
          <a:bodyPr>
            <a:normAutofit fontScale="90000"/>
          </a:bodyPr>
          <a:lstStyle/>
          <a:p>
            <a:r>
              <a:rPr lang="hr-HR" sz="9600" b="1" dirty="0"/>
              <a:t> </a:t>
            </a:r>
            <a:r>
              <a:rPr lang="hr-HR" sz="9600" b="1" dirty="0" smtClean="0"/>
              <a:t>                    </a:t>
            </a:r>
            <a:br>
              <a:rPr lang="hr-HR" sz="9600" b="1" dirty="0" smtClean="0"/>
            </a:br>
            <a:r>
              <a:rPr lang="hr-HR" sz="9600" b="1" dirty="0"/>
              <a:t> </a:t>
            </a:r>
            <a:r>
              <a:rPr lang="hr-HR" sz="9600" b="1" dirty="0" smtClean="0"/>
              <a:t>                   </a:t>
            </a:r>
            <a:r>
              <a:rPr lang="hr-HR" sz="5300" b="1" dirty="0" smtClean="0"/>
              <a:t>600 m</a:t>
            </a:r>
            <a:endParaRPr lang="hr-HR" sz="5300" b="1" dirty="0"/>
          </a:p>
        </p:txBody>
      </p:sp>
      <p:sp>
        <p:nvSpPr>
          <p:cNvPr id="3" name="Subtitle 2"/>
          <p:cNvSpPr>
            <a:spLocks noGrp="1"/>
          </p:cNvSpPr>
          <p:nvPr>
            <p:ph type="subTitle" idx="1"/>
          </p:nvPr>
        </p:nvSpPr>
        <p:spPr>
          <a:xfrm>
            <a:off x="1767840" y="1407760"/>
            <a:ext cx="10192057" cy="4929810"/>
          </a:xfrm>
        </p:spPr>
        <p:txBody>
          <a:bodyPr>
            <a:normAutofit fontScale="85000" lnSpcReduction="10000"/>
          </a:bodyPr>
          <a:lstStyle/>
          <a:p>
            <a:r>
              <a:rPr lang="hr-HR" sz="7200" dirty="0" smtClean="0"/>
              <a:t>                </a:t>
            </a:r>
            <a:r>
              <a:rPr lang="hr-HR" sz="7200" dirty="0"/>
              <a:t> </a:t>
            </a:r>
            <a:r>
              <a:rPr lang="hr-HR" sz="7200" dirty="0" smtClean="0"/>
              <a:t>           </a:t>
            </a:r>
          </a:p>
          <a:p>
            <a:r>
              <a:rPr lang="hr-HR" sz="7200" b="1" dirty="0"/>
              <a:t> </a:t>
            </a:r>
            <a:r>
              <a:rPr lang="hr-HR" sz="7200" b="1" dirty="0" smtClean="0"/>
              <a:t>                          </a:t>
            </a:r>
            <a:r>
              <a:rPr lang="hr-HR" sz="7100" b="1" dirty="0" smtClean="0"/>
              <a:t>PETRA PROSOLI</a:t>
            </a:r>
          </a:p>
          <a:p>
            <a:endParaRPr lang="hr-HR" sz="6400" b="1" dirty="0" smtClean="0"/>
          </a:p>
          <a:p>
            <a:r>
              <a:rPr lang="hr-HR" sz="7200" dirty="0"/>
              <a:t> </a:t>
            </a:r>
            <a:r>
              <a:rPr lang="hr-HR" sz="7200" dirty="0" smtClean="0"/>
              <a:t>                         </a:t>
            </a:r>
            <a:r>
              <a:rPr lang="hr-HR" sz="7100" b="1" dirty="0" smtClean="0"/>
              <a:t>2:22,96 min</a:t>
            </a:r>
          </a:p>
          <a:p>
            <a:endParaRPr lang="hr-HR" sz="5600" dirty="0" smtClean="0"/>
          </a:p>
          <a:p>
            <a:r>
              <a:rPr lang="hr-HR" sz="5600" dirty="0"/>
              <a:t> </a:t>
            </a:r>
            <a:r>
              <a:rPr lang="hr-HR" sz="5600" dirty="0" smtClean="0"/>
              <a:t>                                    </a:t>
            </a:r>
            <a:r>
              <a:rPr lang="hr-HR" sz="5200" dirty="0"/>
              <a:t>L</a:t>
            </a:r>
            <a:r>
              <a:rPr lang="hr-HR" sz="5200" dirty="0" smtClean="0"/>
              <a:t>ipanj 2021.</a:t>
            </a:r>
            <a:endParaRPr lang="hr-HR" sz="5200" dirty="0"/>
          </a:p>
        </p:txBody>
      </p:sp>
    </p:spTree>
    <p:extLst>
      <p:ext uri="{BB962C8B-B14F-4D97-AF65-F5344CB8AC3E}">
        <p14:creationId xmlns:p14="http://schemas.microsoft.com/office/powerpoint/2010/main" val="35859655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16</Words>
  <Application>Microsoft Office PowerPoint</Application>
  <PresentationFormat>Widescreen</PresentationFormat>
  <Paragraphs>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                                          600 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600 m</dc:title>
  <dc:creator>Martina Štibohar</dc:creator>
  <cp:lastModifiedBy>Martina Štibohar</cp:lastModifiedBy>
  <cp:revision>6</cp:revision>
  <dcterms:created xsi:type="dcterms:W3CDTF">2022-06-09T20:58:56Z</dcterms:created>
  <dcterms:modified xsi:type="dcterms:W3CDTF">2023-05-24T15:17:08Z</dcterms:modified>
</cp:coreProperties>
</file>