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47255-04E6-40DE-97F0-7F99FCC9F42C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AACC-D677-4209-B270-FC1F66CDB4C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7586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47255-04E6-40DE-97F0-7F99FCC9F42C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AACC-D677-4209-B270-FC1F66CDB4C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5762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47255-04E6-40DE-97F0-7F99FCC9F42C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AACC-D677-4209-B270-FC1F66CDB4C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43112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47255-04E6-40DE-97F0-7F99FCC9F42C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AACC-D677-4209-B270-FC1F66CDB4C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6417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47255-04E6-40DE-97F0-7F99FCC9F42C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AACC-D677-4209-B270-FC1F66CDB4C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6184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47255-04E6-40DE-97F0-7F99FCC9F42C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AACC-D677-4209-B270-FC1F66CDB4C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357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47255-04E6-40DE-97F0-7F99FCC9F42C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AACC-D677-4209-B270-FC1F66CDB4C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4234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47255-04E6-40DE-97F0-7F99FCC9F42C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AACC-D677-4209-B270-FC1F66CDB4C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27374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47255-04E6-40DE-97F0-7F99FCC9F42C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AACC-D677-4209-B270-FC1F66CDB4C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9865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47255-04E6-40DE-97F0-7F99FCC9F42C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AACC-D677-4209-B270-FC1F66CDB4C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37504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47255-04E6-40DE-97F0-7F99FCC9F42C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AACC-D677-4209-B270-FC1F66CDB4C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51059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47255-04E6-40DE-97F0-7F99FCC9F42C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4AACC-D677-4209-B270-FC1F66CDB4C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24982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9630" y="667244"/>
            <a:ext cx="6634038" cy="1207369"/>
          </a:xfrm>
        </p:spPr>
        <p:txBody>
          <a:bodyPr>
            <a:normAutofit/>
          </a:bodyPr>
          <a:lstStyle/>
          <a:p>
            <a:r>
              <a:rPr lang="hr-HR" sz="4800" b="1" dirty="0" smtClean="0"/>
              <a:t>  Bacanje </a:t>
            </a:r>
            <a:r>
              <a:rPr lang="hr-HR" sz="4800" b="1" dirty="0" err="1" smtClean="0"/>
              <a:t>medicinke</a:t>
            </a:r>
            <a:endParaRPr lang="hr-HR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96785" y="2949934"/>
            <a:ext cx="7156175" cy="1335819"/>
          </a:xfrm>
        </p:spPr>
        <p:txBody>
          <a:bodyPr>
            <a:noAutofit/>
          </a:bodyPr>
          <a:lstStyle/>
          <a:p>
            <a:r>
              <a:rPr lang="hr-HR" sz="5400" b="1" dirty="0" smtClean="0"/>
              <a:t>Antun Jurišić</a:t>
            </a:r>
          </a:p>
          <a:p>
            <a:r>
              <a:rPr lang="hr-HR" sz="5400" b="1" dirty="0" smtClean="0"/>
              <a:t>17,97 </a:t>
            </a:r>
            <a:r>
              <a:rPr lang="hr-HR" sz="5400" b="1" dirty="0" smtClean="0"/>
              <a:t>m</a:t>
            </a:r>
          </a:p>
          <a:p>
            <a:endParaRPr lang="hr-HR" sz="4400" dirty="0"/>
          </a:p>
          <a:p>
            <a:r>
              <a:rPr lang="hr-HR" sz="3600" dirty="0" smtClean="0"/>
              <a:t>Svib</a:t>
            </a:r>
            <a:r>
              <a:rPr lang="hr-HR" sz="3600" dirty="0" smtClean="0"/>
              <a:t>anj 2023.</a:t>
            </a:r>
            <a:endParaRPr lang="hr-HR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227" y="2808704"/>
            <a:ext cx="5449294" cy="315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368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  Bacanje medicinke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Bacanje medicinke</dc:title>
  <dc:creator>Martina Štibohar</dc:creator>
  <cp:lastModifiedBy>Martina Štibohar</cp:lastModifiedBy>
  <cp:revision>3</cp:revision>
  <dcterms:created xsi:type="dcterms:W3CDTF">2022-06-10T19:55:59Z</dcterms:created>
  <dcterms:modified xsi:type="dcterms:W3CDTF">2023-05-18T22:15:41Z</dcterms:modified>
</cp:coreProperties>
</file>