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46C5-AE04-4999-9432-4068BF2FF3FD}" type="datetimeFigureOut">
              <a:rPr lang="hr-HR" smtClean="0"/>
              <a:t>17.5.2023.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F729-E69F-417F-B833-1BD41C2C46C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4785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46C5-AE04-4999-9432-4068BF2FF3FD}" type="datetimeFigureOut">
              <a:rPr lang="hr-HR" smtClean="0"/>
              <a:t>17.5.2023.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F729-E69F-417F-B833-1BD41C2C46C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71289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46C5-AE04-4999-9432-4068BF2FF3FD}" type="datetimeFigureOut">
              <a:rPr lang="hr-HR" smtClean="0"/>
              <a:t>17.5.2023.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F729-E69F-417F-B833-1BD41C2C46C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33955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46C5-AE04-4999-9432-4068BF2FF3FD}" type="datetimeFigureOut">
              <a:rPr lang="hr-HR" smtClean="0"/>
              <a:t>17.5.2023.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F729-E69F-417F-B833-1BD41C2C46C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1950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46C5-AE04-4999-9432-4068BF2FF3FD}" type="datetimeFigureOut">
              <a:rPr lang="hr-HR" smtClean="0"/>
              <a:t>17.5.2023.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F729-E69F-417F-B833-1BD41C2C46C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1981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46C5-AE04-4999-9432-4068BF2FF3FD}" type="datetimeFigureOut">
              <a:rPr lang="hr-HR" smtClean="0"/>
              <a:t>17.5.2023.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F729-E69F-417F-B833-1BD41C2C46C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5863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46C5-AE04-4999-9432-4068BF2FF3FD}" type="datetimeFigureOut">
              <a:rPr lang="hr-HR" smtClean="0"/>
              <a:t>17.5.2023.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F729-E69F-417F-B833-1BD41C2C46C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503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46C5-AE04-4999-9432-4068BF2FF3FD}" type="datetimeFigureOut">
              <a:rPr lang="hr-HR" smtClean="0"/>
              <a:t>17.5.2023.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F729-E69F-417F-B833-1BD41C2C46C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071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46C5-AE04-4999-9432-4068BF2FF3FD}" type="datetimeFigureOut">
              <a:rPr lang="hr-HR" smtClean="0"/>
              <a:t>17.5.2023.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F729-E69F-417F-B833-1BD41C2C46C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22413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46C5-AE04-4999-9432-4068BF2FF3FD}" type="datetimeFigureOut">
              <a:rPr lang="hr-HR" smtClean="0"/>
              <a:t>17.5.2023.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F729-E69F-417F-B833-1BD41C2C46C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7508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46C5-AE04-4999-9432-4068BF2FF3FD}" type="datetimeFigureOut">
              <a:rPr lang="hr-HR" smtClean="0"/>
              <a:t>17.5.2023.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F729-E69F-417F-B833-1BD41C2C46C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3996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646C5-AE04-4999-9432-4068BF2FF3FD}" type="datetimeFigureOut">
              <a:rPr lang="hr-HR" smtClean="0"/>
              <a:t>17.5.2023.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F729-E69F-417F-B833-1BD41C2C46C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98493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7543" y="187235"/>
            <a:ext cx="9144000" cy="1463418"/>
          </a:xfrm>
        </p:spPr>
        <p:txBody>
          <a:bodyPr/>
          <a:lstStyle/>
          <a:p>
            <a:r>
              <a:rPr lang="hr-HR" sz="4800" b="1" dirty="0" smtClean="0"/>
              <a:t>600 </a:t>
            </a:r>
            <a:r>
              <a:rPr lang="hr-HR" sz="4800" b="1" dirty="0" smtClean="0"/>
              <a:t>m </a:t>
            </a:r>
            <a:endParaRPr lang="hr-HR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6039" y="2421361"/>
            <a:ext cx="8529098" cy="3967701"/>
          </a:xfrm>
        </p:spPr>
        <p:txBody>
          <a:bodyPr>
            <a:noAutofit/>
          </a:bodyPr>
          <a:lstStyle/>
          <a:p>
            <a:r>
              <a:rPr lang="hr-HR" sz="4400" dirty="0" smtClean="0"/>
              <a:t>                 </a:t>
            </a:r>
            <a:r>
              <a:rPr lang="hr-HR" sz="5400" b="1" dirty="0" smtClean="0"/>
              <a:t>GABRIJEL FRESL</a:t>
            </a:r>
            <a:endParaRPr lang="hr-HR" sz="5400" b="1" dirty="0" smtClean="0"/>
          </a:p>
          <a:p>
            <a:r>
              <a:rPr lang="hr-HR" sz="5400" b="1" dirty="0"/>
              <a:t> </a:t>
            </a:r>
            <a:r>
              <a:rPr lang="hr-HR" sz="5400" b="1" dirty="0" smtClean="0"/>
              <a:t>                 </a:t>
            </a:r>
            <a:r>
              <a:rPr lang="hr-HR" sz="5400" b="1" dirty="0" smtClean="0"/>
              <a:t>2:01,27 </a:t>
            </a:r>
            <a:r>
              <a:rPr lang="hr-HR" sz="5400" b="1" dirty="0" smtClean="0"/>
              <a:t>min</a:t>
            </a:r>
          </a:p>
          <a:p>
            <a:endParaRPr lang="hr-HR" sz="4400" dirty="0" smtClean="0"/>
          </a:p>
          <a:p>
            <a:r>
              <a:rPr lang="hr-HR" sz="4400" dirty="0" smtClean="0"/>
              <a:t>                    </a:t>
            </a:r>
            <a:r>
              <a:rPr lang="hr-HR" sz="3600" dirty="0" smtClean="0"/>
              <a:t>(svibanj 2023.)</a:t>
            </a:r>
            <a:endParaRPr lang="hr-HR" sz="3600" dirty="0"/>
          </a:p>
        </p:txBody>
      </p:sp>
      <p:pic>
        <p:nvPicPr>
          <p:cNvPr id="1026" name="Picture 2" descr="800 metres - Wikip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8" y="2499360"/>
            <a:ext cx="5720440" cy="3387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965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600 m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600 m </dc:title>
  <dc:creator>Martina Štibohar</dc:creator>
  <cp:lastModifiedBy>Martina Štibohar</cp:lastModifiedBy>
  <cp:revision>7</cp:revision>
  <dcterms:created xsi:type="dcterms:W3CDTF">2022-06-09T21:04:44Z</dcterms:created>
  <dcterms:modified xsi:type="dcterms:W3CDTF">2023-05-17T08:08:16Z</dcterms:modified>
</cp:coreProperties>
</file>