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9419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008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073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040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303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610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79980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991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01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918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585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F167C-44E8-4244-A385-74390F916343}" type="datetimeFigureOut">
              <a:rPr lang="hr-HR" smtClean="0"/>
              <a:t>19.5.2023.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C5B2C-F485-4D93-B4E7-342695A9834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0202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90500" y="470355"/>
            <a:ext cx="4839693" cy="1008587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Bacanje</a:t>
            </a:r>
            <a:r>
              <a:rPr lang="hr-HR" sz="4800" dirty="0" smtClean="0"/>
              <a:t> </a:t>
            </a:r>
            <a:r>
              <a:rPr lang="hr-HR" sz="4800" b="1" dirty="0" err="1" smtClean="0"/>
              <a:t>medicinke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0150" y="2790908"/>
            <a:ext cx="5157746" cy="3045350"/>
          </a:xfrm>
        </p:spPr>
        <p:txBody>
          <a:bodyPr>
            <a:normAutofit fontScale="92500" lnSpcReduction="20000"/>
          </a:bodyPr>
          <a:lstStyle/>
          <a:p>
            <a:r>
              <a:rPr lang="hr-HR" sz="5800" b="1" dirty="0" smtClean="0"/>
              <a:t>Elena</a:t>
            </a:r>
            <a:r>
              <a:rPr lang="hr-HR" sz="5400" b="1" dirty="0" smtClean="0"/>
              <a:t> Vojak</a:t>
            </a:r>
            <a:endParaRPr lang="hr-HR" sz="5400" b="1" dirty="0" smtClean="0"/>
          </a:p>
          <a:p>
            <a:endParaRPr lang="hr-HR" sz="4400" b="1" dirty="0" smtClean="0"/>
          </a:p>
          <a:p>
            <a:r>
              <a:rPr lang="hr-HR" sz="5800" b="1" dirty="0" smtClean="0"/>
              <a:t>12,12 </a:t>
            </a:r>
            <a:r>
              <a:rPr lang="hr-HR" sz="5800" b="1" dirty="0" smtClean="0"/>
              <a:t>m</a:t>
            </a:r>
          </a:p>
          <a:p>
            <a:endParaRPr lang="hr-HR" dirty="0"/>
          </a:p>
          <a:p>
            <a:r>
              <a:rPr lang="hr-HR" sz="3900" dirty="0" smtClean="0"/>
              <a:t>Svib</a:t>
            </a:r>
            <a:r>
              <a:rPr lang="hr-HR" sz="3900" dirty="0" smtClean="0"/>
              <a:t>anj 2023.</a:t>
            </a:r>
            <a:endParaRPr lang="hr-HR" sz="3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1" y="2496710"/>
            <a:ext cx="5980138" cy="363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4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Bacanje medicinke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Bacanje medicinke</dc:title>
  <dc:creator>Martina Štibohar</dc:creator>
  <cp:lastModifiedBy>Martina Štibohar</cp:lastModifiedBy>
  <cp:revision>4</cp:revision>
  <dcterms:created xsi:type="dcterms:W3CDTF">2022-06-12T14:59:01Z</dcterms:created>
  <dcterms:modified xsi:type="dcterms:W3CDTF">2023-05-18T22:16:59Z</dcterms:modified>
</cp:coreProperties>
</file>