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244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270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682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5671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684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31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731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7021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910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752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609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D64CA-C461-4F14-B77E-08C9C529AB53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00A3D-293A-4887-B31F-B785B9994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615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9419" y="634683"/>
            <a:ext cx="4102873" cy="809804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Skok u dalj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69873" y="2673530"/>
            <a:ext cx="5442857" cy="4066903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Domagoj </a:t>
            </a:r>
            <a:r>
              <a:rPr lang="hr-HR" sz="5400" b="1" dirty="0" err="1" smtClean="0"/>
              <a:t>Plevko</a:t>
            </a:r>
            <a:endParaRPr lang="hr-HR" sz="5400" b="1" dirty="0" smtClean="0"/>
          </a:p>
          <a:p>
            <a:endParaRPr lang="hr-HR" sz="5400" b="1" dirty="0"/>
          </a:p>
          <a:p>
            <a:r>
              <a:rPr lang="hr-HR" sz="5400" b="1" dirty="0" smtClean="0"/>
              <a:t>4,37 </a:t>
            </a:r>
            <a:r>
              <a:rPr lang="hr-HR" sz="5400" b="1" dirty="0" smtClean="0"/>
              <a:t>m</a:t>
            </a:r>
          </a:p>
          <a:p>
            <a:endParaRPr lang="hr-HR" dirty="0"/>
          </a:p>
          <a:p>
            <a:r>
              <a:rPr lang="hr-HR" sz="3600" dirty="0" smtClean="0"/>
              <a:t>lip</a:t>
            </a:r>
            <a:r>
              <a:rPr lang="hr-HR" sz="3600" dirty="0" smtClean="0"/>
              <a:t>anj </a:t>
            </a:r>
            <a:r>
              <a:rPr lang="hr-HR" sz="3600" dirty="0" smtClean="0"/>
              <a:t>2023.</a:t>
            </a:r>
            <a:endParaRPr lang="hr-H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75" y="2759481"/>
            <a:ext cx="6018545" cy="352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91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Skok u dalj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Skok u dalj</dc:title>
  <dc:creator>Martina Štibohar</dc:creator>
  <cp:lastModifiedBy>Martina Štibohar</cp:lastModifiedBy>
  <cp:revision>3</cp:revision>
  <dcterms:created xsi:type="dcterms:W3CDTF">2022-06-13T07:06:06Z</dcterms:created>
  <dcterms:modified xsi:type="dcterms:W3CDTF">2023-06-05T20:25:53Z</dcterms:modified>
</cp:coreProperties>
</file>